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1" ContentType="image/gi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82"/>
    <p:restoredTop sz="94649"/>
  </p:normalViewPr>
  <p:slideViewPr>
    <p:cSldViewPr snapToGrid="0" snapToObjects="1">
      <p:cViewPr varScale="1">
        <p:scale>
          <a:sx n="122" d="100"/>
          <a:sy n="122" d="100"/>
        </p:scale>
        <p:origin x="4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8/12/19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8/12/19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8/12/19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8/12/19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8/12/19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8/12/19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8/12/19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8/12/19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8/12/19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8/12/19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1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15DF2-F26F-9341-AFC0-9080FB3A90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 down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E821F2-2BF7-DC46-9F14-2AFBCF365D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박인성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정성훈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11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ECA3C5-F2F3-C848-A45F-E1D6F10BD88C}"/>
              </a:ext>
            </a:extLst>
          </p:cNvPr>
          <p:cNvSpPr txBox="1"/>
          <p:nvPr/>
        </p:nvSpPr>
        <p:spPr>
          <a:xfrm>
            <a:off x="1116279" y="1327067"/>
            <a:ext cx="1054924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0" b="1" dirty="0" err="1">
                <a:latin typeface="Helvetica" pitchFamily="2" charset="0"/>
              </a:rPr>
              <a:t>느낀점</a:t>
            </a:r>
            <a:endParaRPr lang="en-US" sz="26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224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ECA3C5-F2F3-C848-A45F-E1D6F10BD88C}"/>
              </a:ext>
            </a:extLst>
          </p:cNvPr>
          <p:cNvSpPr txBox="1"/>
          <p:nvPr/>
        </p:nvSpPr>
        <p:spPr>
          <a:xfrm>
            <a:off x="950024" y="1216230"/>
            <a:ext cx="1124197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0" b="1" dirty="0">
                <a:latin typeface="Helvetica" pitchFamily="2" charset="0"/>
              </a:rPr>
              <a:t>같이 하긴 했는데 </a:t>
            </a:r>
            <a:endParaRPr lang="en-US" altLang="ko-KR" sz="10500" b="1" dirty="0">
              <a:latin typeface="Helvetica" pitchFamily="2" charset="0"/>
            </a:endParaRPr>
          </a:p>
          <a:p>
            <a:r>
              <a:rPr lang="ko-KR" altLang="en-US" sz="10500" b="1" dirty="0" err="1">
                <a:latin typeface="Helvetica" pitchFamily="2" charset="0"/>
              </a:rPr>
              <a:t>박인성</a:t>
            </a:r>
            <a:r>
              <a:rPr lang="ko-KR" altLang="en-US" sz="10500" b="1" dirty="0">
                <a:latin typeface="Helvetica" pitchFamily="2" charset="0"/>
              </a:rPr>
              <a:t> 혼자 다 한 기분</a:t>
            </a:r>
            <a:endParaRPr lang="en-US" sz="105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21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ECA3C5-F2F3-C848-A45F-E1D6F10BD88C}"/>
              </a:ext>
            </a:extLst>
          </p:cNvPr>
          <p:cNvSpPr txBox="1"/>
          <p:nvPr/>
        </p:nvSpPr>
        <p:spPr>
          <a:xfrm>
            <a:off x="1154498" y="1627885"/>
            <a:ext cx="15259794" cy="6266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100" b="1" dirty="0"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51000"/>
                    </a:srgbClr>
                  </a:outerShdw>
                </a:effectLst>
                <a:latin typeface="Helvetica" pitchFamily="2" charset="0"/>
              </a:rPr>
              <a:t>감사합니다</a:t>
            </a:r>
            <a:endParaRPr lang="en-US" sz="15100" b="1" dirty="0">
              <a:effectLst>
                <a:glow>
                  <a:schemeClr val="accent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51000"/>
                  </a:srgbClr>
                </a:outerShdw>
              </a:effectLst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C5DDA-FCFE-7D43-BA40-4BE9A4373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53" y="4761186"/>
            <a:ext cx="10540968" cy="155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15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B87E-93A2-8D45-BCA1-784C1219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latin typeface="Helvetica" pitchFamily="2" charset="0"/>
              </a:rPr>
              <a:t>Up down </a:t>
            </a:r>
            <a:r>
              <a:rPr lang="en-US" sz="1600" b="1" dirty="0" err="1">
                <a:latin typeface="Helvetica" pitchFamily="2" charset="0"/>
              </a:rPr>
              <a:t>gAME</a:t>
            </a:r>
            <a:r>
              <a:rPr lang="en-US" sz="1600" b="1" dirty="0">
                <a:latin typeface="Helvetica" pitchFamily="2" charset="0"/>
              </a:rPr>
              <a:t> </a:t>
            </a:r>
            <a:r>
              <a:rPr lang="ko-KR" altLang="en-US" sz="1600" b="1" dirty="0">
                <a:latin typeface="Helvetica" pitchFamily="2" charset="0"/>
              </a:rPr>
              <a:t>이 뭔지 좀</a:t>
            </a:r>
            <a:r>
              <a:rPr lang="en-US" altLang="ko-KR" sz="1600" b="1" dirty="0">
                <a:latin typeface="Helvetica" pitchFamily="2" charset="0"/>
              </a:rPr>
              <a:t>..</a:t>
            </a:r>
            <a:endParaRPr lang="en-US" sz="1600" b="1" dirty="0">
              <a:latin typeface="Helvetica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2FCC31-FFDB-3D4B-ACDD-28AABDFA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5763" y="2084643"/>
            <a:ext cx="4816475" cy="268871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B272E-7039-0E48-A481-BD6905FCB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2" y="3549918"/>
            <a:ext cx="3106054" cy="1483555"/>
          </a:xfrm>
        </p:spPr>
        <p:txBody>
          <a:bodyPr>
            <a:normAutofit fontScale="85000" lnSpcReduction="10000"/>
          </a:bodyPr>
          <a:lstStyle/>
          <a:p>
            <a:pPr algn="l">
              <a:lnSpc>
                <a:spcPct val="150000"/>
              </a:lnSpc>
            </a:pPr>
            <a:r>
              <a:rPr lang="ko-KR" altLang="en-US" sz="1800" i="1" dirty="0">
                <a:latin typeface="Helvetica Oblique" pitchFamily="2" charset="0"/>
              </a:rPr>
              <a:t>컴퓨터에서 범위가 정해진 랜덤 한 변수를 지정하고 만든다</a:t>
            </a:r>
            <a:r>
              <a:rPr lang="en-US" altLang="ko-KR" sz="1800" i="1" dirty="0">
                <a:latin typeface="Helvetica Oblique" pitchFamily="2" charset="0"/>
              </a:rPr>
              <a:t>.</a:t>
            </a:r>
            <a:r>
              <a:rPr lang="ko-KR" altLang="en-US" sz="1800" i="1" dirty="0">
                <a:latin typeface="Helvetica Oblique" pitchFamily="2" charset="0"/>
              </a:rPr>
              <a:t> 이 게임의 유저는 특정 범위 내에 있는 숫자를 맞추는 것이 목표이다</a:t>
            </a:r>
            <a:r>
              <a:rPr lang="en-US" altLang="ko-KR" sz="1800" i="1" dirty="0">
                <a:latin typeface="Helvetica Oblique" pitchFamily="2" charset="0"/>
              </a:rPr>
              <a:t>.</a:t>
            </a:r>
            <a:r>
              <a:rPr lang="ko-KR" altLang="en-US" sz="1800" i="1" dirty="0">
                <a:latin typeface="Helvetica Oblique" pitchFamily="2" charset="0"/>
              </a:rPr>
              <a:t> </a:t>
            </a:r>
            <a:endParaRPr lang="en-US" sz="1800" i="1" dirty="0">
              <a:latin typeface="Helvetica Obliq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885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B87E-93A2-8D45-BCA1-784C1219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>
                <a:latin typeface="Helvetica" pitchFamily="2" charset="0"/>
              </a:rPr>
              <a:t>왜 이런 걸 함</a:t>
            </a:r>
            <a:endParaRPr lang="en-US" sz="1600" b="1" dirty="0">
              <a:latin typeface="Helvetica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B272E-7039-0E48-A481-BD6905FCB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2" y="3549918"/>
            <a:ext cx="3106054" cy="2295405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800" i="1" dirty="0">
                <a:latin typeface="Helvetica Oblique" pitchFamily="2" charset="0"/>
              </a:rPr>
              <a:t>성훈 </a:t>
            </a:r>
            <a:r>
              <a:rPr lang="ko-KR" altLang="en-US" sz="1800" i="1" dirty="0" err="1">
                <a:latin typeface="Helvetica Oblique" pitchFamily="2" charset="0"/>
              </a:rPr>
              <a:t>피셜</a:t>
            </a:r>
            <a:r>
              <a:rPr lang="en-US" altLang="ko-KR" sz="1800" i="1" dirty="0">
                <a:latin typeface="Helvetica Oblique" pitchFamily="2" charset="0"/>
              </a:rPr>
              <a:t>:</a:t>
            </a:r>
            <a:r>
              <a:rPr lang="ko-KR" altLang="en-US" sz="1800" i="1" dirty="0">
                <a:latin typeface="Helvetica Oblique" pitchFamily="2" charset="0"/>
              </a:rPr>
              <a:t> </a:t>
            </a:r>
            <a:r>
              <a:rPr lang="en-US" altLang="ko-KR" sz="1800" i="1" dirty="0">
                <a:latin typeface="Helvetica Oblique" pitchFamily="2" charset="0"/>
              </a:rPr>
              <a:t>C</a:t>
            </a:r>
            <a:r>
              <a:rPr lang="ko-KR" altLang="en-US" sz="1800" i="1" dirty="0">
                <a:latin typeface="Helvetica Oblique" pitchFamily="2" charset="0"/>
              </a:rPr>
              <a:t>언어를 끝내면 대부분 이 게임을 만들어본다고 한다</a:t>
            </a:r>
            <a:r>
              <a:rPr lang="en-US" altLang="ko-KR" sz="1800" i="1" dirty="0">
                <a:latin typeface="Helvetica Oblique" pitchFamily="2" charset="0"/>
              </a:rPr>
              <a:t>.</a:t>
            </a:r>
            <a:r>
              <a:rPr lang="ko-KR" altLang="en-US" sz="1800" i="1" dirty="0">
                <a:latin typeface="Helvetica Oblique" pitchFamily="2" charset="0"/>
              </a:rPr>
              <a:t> 그래서 </a:t>
            </a:r>
            <a:r>
              <a:rPr lang="ko-KR" altLang="en-US" sz="1800" i="1" dirty="0" err="1">
                <a:latin typeface="Helvetica Oblique" pitchFamily="2" charset="0"/>
              </a:rPr>
              <a:t>아두이노의</a:t>
            </a:r>
            <a:r>
              <a:rPr lang="ko-KR" altLang="en-US" sz="1800" i="1" dirty="0">
                <a:latin typeface="Helvetica Oblique" pitchFamily="2" charset="0"/>
              </a:rPr>
              <a:t> 기초적인 센서들로 만들어보기로 했다</a:t>
            </a:r>
            <a:r>
              <a:rPr lang="en-US" altLang="ko-KR" sz="1800" i="1" dirty="0">
                <a:latin typeface="Helvetica Oblique" pitchFamily="2" charset="0"/>
              </a:rPr>
              <a:t>.</a:t>
            </a:r>
            <a:endParaRPr lang="en-US" sz="1800" i="1" dirty="0">
              <a:latin typeface="Helvetica Oblique" pitchFamily="2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4CC28F-498D-1D4E-B9F1-B2621F5C9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5763" y="2075424"/>
            <a:ext cx="4816475" cy="2707152"/>
          </a:xfrm>
        </p:spPr>
      </p:pic>
    </p:spTree>
    <p:extLst>
      <p:ext uri="{BB962C8B-B14F-4D97-AF65-F5344CB8AC3E}">
        <p14:creationId xmlns:p14="http://schemas.microsoft.com/office/powerpoint/2010/main" val="21828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B87E-93A2-8D45-BCA1-784C1219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 err="1">
                <a:latin typeface="Helvetica" pitchFamily="2" charset="0"/>
              </a:rPr>
              <a:t>어캐</a:t>
            </a:r>
            <a:r>
              <a:rPr lang="ko-KR" altLang="en-US" sz="1600" b="1" dirty="0">
                <a:latin typeface="Helvetica" pitchFamily="2" charset="0"/>
              </a:rPr>
              <a:t> </a:t>
            </a:r>
            <a:r>
              <a:rPr lang="ko-KR" altLang="en-US" sz="1600" b="1" dirty="0" err="1">
                <a:latin typeface="Helvetica" pitchFamily="2" charset="0"/>
              </a:rPr>
              <a:t>했누</a:t>
            </a:r>
            <a:endParaRPr lang="en-US" sz="1600" b="1" dirty="0">
              <a:latin typeface="Helvetica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4BA64F-2F1A-DF4B-9A01-7638DD3E3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3941" y="1276784"/>
            <a:ext cx="5891326" cy="4217081"/>
          </a:xfrm>
        </p:spPr>
      </p:pic>
    </p:spTree>
    <p:extLst>
      <p:ext uri="{BB962C8B-B14F-4D97-AF65-F5344CB8AC3E}">
        <p14:creationId xmlns:p14="http://schemas.microsoft.com/office/powerpoint/2010/main" val="1542268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A21A14AD-8461-6B41-9EC1-0BC229E07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47" y="0"/>
            <a:ext cx="9662445" cy="691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3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A21A14AD-8461-6B41-9EC1-0BC229E07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47" y="0"/>
            <a:ext cx="9662445" cy="69164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98DA6D-E34A-9949-A83D-E524911DE6B9}"/>
              </a:ext>
            </a:extLst>
          </p:cNvPr>
          <p:cNvSpPr txBox="1"/>
          <p:nvPr/>
        </p:nvSpPr>
        <p:spPr>
          <a:xfrm>
            <a:off x="8750894" y="5306939"/>
            <a:ext cx="769121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i="1" dirty="0">
                <a:latin typeface="Helvetica Oblique" pitchFamily="2" charset="0"/>
              </a:rPr>
              <a:t>숫자 차감 </a:t>
            </a:r>
            <a:r>
              <a:rPr lang="en-US" altLang="ko-KR" i="1" dirty="0">
                <a:latin typeface="Helvetica Oblique" pitchFamily="2" charset="0"/>
              </a:rPr>
              <a:t>(-</a:t>
            </a:r>
            <a:r>
              <a:rPr lang="ko-KR" altLang="en-US" i="1" dirty="0">
                <a:latin typeface="Helvetica Oblique" pitchFamily="2" charset="0"/>
              </a:rPr>
              <a:t> </a:t>
            </a:r>
            <a:r>
              <a:rPr lang="en-US" altLang="ko-KR" i="1" dirty="0">
                <a:latin typeface="Helvetica Oblique" pitchFamily="2" charset="0"/>
              </a:rPr>
              <a:t>1)</a:t>
            </a:r>
            <a:endParaRPr lang="en-US" i="1" dirty="0">
              <a:latin typeface="Helvetica Oblique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31597-0DF1-6545-923F-3ED10ECC07AB}"/>
              </a:ext>
            </a:extLst>
          </p:cNvPr>
          <p:cNvSpPr txBox="1"/>
          <p:nvPr/>
        </p:nvSpPr>
        <p:spPr>
          <a:xfrm>
            <a:off x="9920243" y="5306939"/>
            <a:ext cx="769121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i="1" dirty="0" err="1">
                <a:latin typeface="Helvetica Oblique" pitchFamily="2" charset="0"/>
              </a:rPr>
              <a:t>숫자증가</a:t>
            </a:r>
            <a:r>
              <a:rPr lang="ko-KR" altLang="en-US" i="1" dirty="0">
                <a:latin typeface="Helvetica Oblique" pitchFamily="2" charset="0"/>
              </a:rPr>
              <a:t> </a:t>
            </a:r>
            <a:r>
              <a:rPr lang="en-US" altLang="ko-KR" i="1" dirty="0">
                <a:latin typeface="Helvetica Oblique" pitchFamily="2" charset="0"/>
              </a:rPr>
              <a:t>(+</a:t>
            </a:r>
            <a:r>
              <a:rPr lang="ko-KR" altLang="en-US" i="1" dirty="0">
                <a:latin typeface="Helvetica Oblique" pitchFamily="2" charset="0"/>
              </a:rPr>
              <a:t> </a:t>
            </a:r>
            <a:r>
              <a:rPr lang="en-US" altLang="ko-KR" i="1" dirty="0">
                <a:latin typeface="Helvetica Oblique" pitchFamily="2" charset="0"/>
              </a:rPr>
              <a:t>1)</a:t>
            </a:r>
            <a:endParaRPr lang="en-US" i="1" dirty="0">
              <a:latin typeface="Helvetica Obliq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42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A21A14AD-8461-6B41-9EC1-0BC229E07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47" y="0"/>
            <a:ext cx="9662445" cy="69164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98DA6D-E34A-9949-A83D-E524911DE6B9}"/>
              </a:ext>
            </a:extLst>
          </p:cNvPr>
          <p:cNvSpPr txBox="1"/>
          <p:nvPr/>
        </p:nvSpPr>
        <p:spPr>
          <a:xfrm>
            <a:off x="6922094" y="4435267"/>
            <a:ext cx="769121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i="1" dirty="0">
                <a:latin typeface="Helvetica Oblique" pitchFamily="2" charset="0"/>
              </a:rPr>
              <a:t>결과 제출</a:t>
            </a:r>
            <a:endParaRPr lang="en-US" altLang="ko-KR" i="1" dirty="0">
              <a:latin typeface="Helvetica Oblique" pitchFamily="2" charset="0"/>
            </a:endParaRPr>
          </a:p>
          <a:p>
            <a:r>
              <a:rPr lang="en-US" altLang="ko-KR" i="1" dirty="0">
                <a:latin typeface="Helvetica Oblique" pitchFamily="2" charset="0"/>
              </a:rPr>
              <a:t>(???)</a:t>
            </a:r>
            <a:endParaRPr lang="en-US" i="1" dirty="0">
              <a:latin typeface="Helvetica Obliq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73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BA07C5-4BC9-0F4D-BF75-95E18CEE8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60" t="28287" r="45541" b="24112"/>
          <a:stretch/>
        </p:blipFill>
        <p:spPr>
          <a:xfrm>
            <a:off x="2068082" y="1187864"/>
            <a:ext cx="2649197" cy="3264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7C23D1-A458-4545-B0EB-5948F5F4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23631" y="1187864"/>
            <a:ext cx="3324314" cy="3324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B2EA77-DBDC-A344-98B6-1EDD5D38E343}"/>
              </a:ext>
            </a:extLst>
          </p:cNvPr>
          <p:cNvSpPr txBox="1"/>
          <p:nvPr/>
        </p:nvSpPr>
        <p:spPr>
          <a:xfrm>
            <a:off x="1707837" y="4282867"/>
            <a:ext cx="2646449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i="1" dirty="0" err="1">
                <a:latin typeface="Helvetica Oblique" pitchFamily="2" charset="0"/>
              </a:rPr>
              <a:t>박인성</a:t>
            </a:r>
            <a:r>
              <a:rPr lang="ko-KR" altLang="en-US" i="1" dirty="0">
                <a:latin typeface="Helvetica Oblique" pitchFamily="2" charset="0"/>
              </a:rPr>
              <a:t> </a:t>
            </a:r>
            <a:r>
              <a:rPr lang="en-US" altLang="ko-KR" i="1" dirty="0">
                <a:latin typeface="Helvetica Oblique" pitchFamily="2" charset="0"/>
              </a:rPr>
              <a:t>–</a:t>
            </a:r>
          </a:p>
          <a:p>
            <a:r>
              <a:rPr lang="ko-KR" altLang="en-US" i="1" dirty="0" err="1">
                <a:latin typeface="Helvetica Oblique" pitchFamily="2" charset="0"/>
              </a:rPr>
              <a:t>아두이노</a:t>
            </a:r>
            <a:r>
              <a:rPr lang="ko-KR" altLang="en-US" i="1" dirty="0">
                <a:latin typeface="Helvetica Oblique" pitchFamily="2" charset="0"/>
              </a:rPr>
              <a:t> 회로 구성 </a:t>
            </a:r>
            <a:r>
              <a:rPr lang="en-US" altLang="ko-KR" i="1" dirty="0">
                <a:latin typeface="Helvetica Oblique" pitchFamily="2" charset="0"/>
              </a:rPr>
              <a:t>&amp;</a:t>
            </a:r>
          </a:p>
          <a:p>
            <a:r>
              <a:rPr lang="en-US" altLang="ko-KR" i="1" dirty="0" err="1">
                <a:latin typeface="Helvetica Oblique" pitchFamily="2" charset="0"/>
              </a:rPr>
              <a:t>Updown</a:t>
            </a:r>
            <a:r>
              <a:rPr lang="en-US" altLang="ko-KR" i="1" dirty="0">
                <a:latin typeface="Helvetica Oblique" pitchFamily="2" charset="0"/>
              </a:rPr>
              <a:t> Game</a:t>
            </a:r>
            <a:r>
              <a:rPr lang="ko-KR" altLang="en-US" i="1" dirty="0">
                <a:latin typeface="Helvetica Oblique" pitchFamily="2" charset="0"/>
              </a:rPr>
              <a:t> 회로에 맞게 </a:t>
            </a:r>
            <a:r>
              <a:rPr lang="ko-KR" altLang="en-US" i="1" dirty="0" err="1">
                <a:latin typeface="Helvetica Oblique" pitchFamily="2" charset="0"/>
              </a:rPr>
              <a:t>재제작</a:t>
            </a:r>
            <a:endParaRPr lang="en-US" altLang="ko-KR" i="1" dirty="0">
              <a:latin typeface="Helvetica Oblique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CC707C-13A6-8040-A18D-81F043115FE1}"/>
              </a:ext>
            </a:extLst>
          </p:cNvPr>
          <p:cNvSpPr txBox="1"/>
          <p:nvPr/>
        </p:nvSpPr>
        <p:spPr>
          <a:xfrm>
            <a:off x="6760638" y="4282867"/>
            <a:ext cx="2646449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i="1" dirty="0">
                <a:latin typeface="Helvetica Oblique" pitchFamily="2" charset="0"/>
              </a:rPr>
              <a:t>정성훈 </a:t>
            </a:r>
            <a:r>
              <a:rPr lang="en-US" altLang="ko-KR" i="1" dirty="0">
                <a:latin typeface="Helvetica Oblique" pitchFamily="2" charset="0"/>
              </a:rPr>
              <a:t>–</a:t>
            </a:r>
            <a:r>
              <a:rPr lang="ko-KR" altLang="en-US" i="1" dirty="0">
                <a:latin typeface="Helvetica Oblique" pitchFamily="2" charset="0"/>
              </a:rPr>
              <a:t> </a:t>
            </a:r>
            <a:endParaRPr lang="en-US" altLang="ko-KR" i="1" dirty="0">
              <a:latin typeface="Helvetica Oblique" pitchFamily="2" charset="0"/>
            </a:endParaRPr>
          </a:p>
          <a:p>
            <a:r>
              <a:rPr lang="ko-KR" altLang="en-US" i="1" dirty="0" err="1">
                <a:latin typeface="Helvetica Oblique" pitchFamily="2" charset="0"/>
              </a:rPr>
              <a:t>아두이노</a:t>
            </a:r>
            <a:r>
              <a:rPr lang="ko-KR" altLang="en-US" i="1" dirty="0">
                <a:latin typeface="Helvetica Oblique" pitchFamily="2" charset="0"/>
              </a:rPr>
              <a:t> </a:t>
            </a:r>
            <a:r>
              <a:rPr lang="en-US" altLang="ko-KR" i="1" dirty="0" err="1">
                <a:latin typeface="Helvetica Oblique" pitchFamily="2" charset="0"/>
              </a:rPr>
              <a:t>Updown</a:t>
            </a:r>
            <a:r>
              <a:rPr lang="en-US" altLang="ko-KR" i="1" dirty="0">
                <a:latin typeface="Helvetica Oblique" pitchFamily="2" charset="0"/>
              </a:rPr>
              <a:t> Game</a:t>
            </a:r>
            <a:r>
              <a:rPr lang="ko-KR" altLang="en-US" i="1" dirty="0">
                <a:latin typeface="Helvetica Oblique" pitchFamily="2" charset="0"/>
              </a:rPr>
              <a:t> 구축</a:t>
            </a:r>
            <a:endParaRPr lang="en-US" i="1" dirty="0">
              <a:latin typeface="Helvetica Obliq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356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ECA3C5-F2F3-C848-A45F-E1D6F10BD88C}"/>
              </a:ext>
            </a:extLst>
          </p:cNvPr>
          <p:cNvSpPr txBox="1"/>
          <p:nvPr/>
        </p:nvSpPr>
        <p:spPr>
          <a:xfrm>
            <a:off x="1143988" y="745176"/>
            <a:ext cx="10549248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7400" b="1" dirty="0">
                <a:latin typeface="Helvetica" pitchFamily="2" charset="0"/>
              </a:rPr>
              <a:t>시현</a:t>
            </a:r>
            <a:endParaRPr lang="en-US" sz="374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32278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29</TotalTime>
  <Words>99</Words>
  <Application>Microsoft Macintosh PowerPoint</Application>
  <PresentationFormat>Widescreen</PresentationFormat>
  <Paragraphs>21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휴먼매직체</vt:lpstr>
      <vt:lpstr>Arial</vt:lpstr>
      <vt:lpstr>Gill Sans MT</vt:lpstr>
      <vt:lpstr>Helvetica</vt:lpstr>
      <vt:lpstr>Helvetica Oblique</vt:lpstr>
      <vt:lpstr>Parcel</vt:lpstr>
      <vt:lpstr>Up down game</vt:lpstr>
      <vt:lpstr>Up down gAME 이 뭔지 좀..</vt:lpstr>
      <vt:lpstr>왜 이런 걸 함</vt:lpstr>
      <vt:lpstr>어캐 했누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 down game</dc:title>
  <dc:creator>박 인성</dc:creator>
  <cp:lastModifiedBy>박 인성</cp:lastModifiedBy>
  <cp:revision>4</cp:revision>
  <dcterms:created xsi:type="dcterms:W3CDTF">2019-08-10T06:11:11Z</dcterms:created>
  <dcterms:modified xsi:type="dcterms:W3CDTF">2019-08-12T02:18:38Z</dcterms:modified>
</cp:coreProperties>
</file>